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67" d="100"/>
          <a:sy n="67" d="100"/>
        </p:scale>
        <p:origin x="60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D0124A-945E-4A59-9CE6-2907AC8BC6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7397F25-B32F-49B2-8D60-298B8D2C6B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7B6CA0-9D4C-4E37-8D72-D9B8975C07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EDACA-CE97-4237-9800-3077C0970E7C}" type="datetimeFigureOut">
              <a:rPr lang="en-US" smtClean="0"/>
              <a:t>5/11/2021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B6B795-2B64-479E-9258-568FBC9109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DBF47E-B113-43DE-8B48-1500E1ABD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18CFA-5C22-4CE3-9F4C-E73CF5CD78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4069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D60FB3-861A-4EE4-A9E8-633CA44B1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9328FF2-287F-4324-9D80-725BFD842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C34403-F11C-4EE2-A806-83FBCC2CF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EDACA-CE97-4237-9800-3077C0970E7C}" type="datetimeFigureOut">
              <a:rPr lang="en-US" smtClean="0"/>
              <a:t>5/11/2021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71A9AD-6FF7-4DFE-8E9E-0F3D35F452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FC35B5-EE0C-48F6-A381-061086981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18CFA-5C22-4CE3-9F4C-E73CF5CD78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1552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49F4D31-10BC-48CC-86F1-AAB27CA6AB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27047E-AEFD-4074-9ACF-6FDD2375B0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CC6DCC-D5DE-46F3-8E6E-902BFE41E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EDACA-CE97-4237-9800-3077C0970E7C}" type="datetimeFigureOut">
              <a:rPr lang="en-US" smtClean="0"/>
              <a:t>5/11/2021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6D0F49-EA2C-49F8-A759-140FFC1FC4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B21BFA-E222-4298-8058-1B2FB3490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18CFA-5C22-4CE3-9F4C-E73CF5CD78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4514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1136D4-DEC3-4425-A9E6-B8D1D3BCCF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88BBFF-2AD5-4CAA-B768-53F206F6AC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7A2A1D-5C36-4419-BEF9-04A1D44209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EDACA-CE97-4237-9800-3077C0970E7C}" type="datetimeFigureOut">
              <a:rPr lang="en-US" smtClean="0"/>
              <a:t>5/11/2021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C370B6-5327-40E1-A9BF-CEF4F3FAF8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949D2-0518-450B-ADA1-9FB9913C68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18CFA-5C22-4CE3-9F4C-E73CF5CD78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0815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C3B5B8-DE1B-4E9B-8936-15A3176CC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78B3F8-CBE8-4614-8AD1-DB55B6AF7E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AFDEF3-9F17-41FD-899F-1978BB3AA0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EDACA-CE97-4237-9800-3077C0970E7C}" type="datetimeFigureOut">
              <a:rPr lang="en-US" smtClean="0"/>
              <a:t>5/11/2021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5C1636-EA45-4894-B8CE-692D322EBC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09D755-AFF4-41F2-990D-35EC21E5B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18CFA-5C22-4CE3-9F4C-E73CF5CD78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9996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74021C-4BD7-4397-903D-A1C63D2C56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4BBAE7-B45C-4FF6-AC11-869753595E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5668D4-FCDC-4875-A932-F63582CE1B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FF750D-4571-497D-AD6D-70B9098F4B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EDACA-CE97-4237-9800-3077C0970E7C}" type="datetimeFigureOut">
              <a:rPr lang="en-US" smtClean="0"/>
              <a:t>5/11/2021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2F79B1-69C6-4E54-AF4E-EC3D667B7D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E0CBD4-97DD-46C3-AD10-172F6D5A95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18CFA-5C22-4CE3-9F4C-E73CF5CD78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9023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F6D43F-A025-499E-B7F2-4D73DD44F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FF4C0F-071D-405F-A252-67F174A325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97387F-A0F8-4151-8D3D-10514EAE1C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397CC8-D730-4EFA-926D-FBBEEA5DA9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DA581CF-819D-46B9-818D-0D96E7FF63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CBFC09E-027D-43A1-B556-F1506CB5BC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EDACA-CE97-4237-9800-3077C0970E7C}" type="datetimeFigureOut">
              <a:rPr lang="en-US" smtClean="0"/>
              <a:t>5/11/2021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0C3039C-70C8-40AF-A7C1-AAFE88727F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1C26A18-13A4-43AF-B019-DE0BCABE67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18CFA-5C22-4CE3-9F4C-E73CF5CD78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6282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11D125-9ED3-400D-844D-F744E9C6DC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82952AE-7F27-4C62-8755-62744D8E6D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EDACA-CE97-4237-9800-3077C0970E7C}" type="datetimeFigureOut">
              <a:rPr lang="en-US" smtClean="0"/>
              <a:t>5/11/2021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8C3CBB-D73B-414B-9459-2619AABE2A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79D0D6-7681-49D2-9826-F6F0D58494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18CFA-5C22-4CE3-9F4C-E73CF5CD78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4938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13DF438-C754-4842-954B-EEB2699529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EDACA-CE97-4237-9800-3077C0970E7C}" type="datetimeFigureOut">
              <a:rPr lang="en-US" smtClean="0"/>
              <a:t>5/11/2021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DDB1955-7EA5-4BB2-8FD6-DA63C53F57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E15498-1C62-4A0E-B197-41ECE7436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18CFA-5C22-4CE3-9F4C-E73CF5CD78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5577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DC67F8-BC2F-4CFD-88F9-6997E5B18F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E49C5D-BA08-43BD-8439-E1DE8F0B96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607333-2172-4177-BE6D-CE64883DEB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DD97BB-CE6E-4F10-8B38-DEE6FC0252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EDACA-CE97-4237-9800-3077C0970E7C}" type="datetimeFigureOut">
              <a:rPr lang="en-US" smtClean="0"/>
              <a:t>5/11/2021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7B1725-0B41-4DF4-8AA3-D35472E74F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947086-2943-4D59-801B-70DFD4E2BF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18CFA-5C22-4CE3-9F4C-E73CF5CD78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5031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88A29-978D-4806-BF53-2C50BC2C3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5381ECB-5A57-4732-B3FB-841B237AD06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A438A6-6C8A-4025-BE1D-627B905995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C47487-4531-428E-9C51-95154CBAA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EDACA-CE97-4237-9800-3077C0970E7C}" type="datetimeFigureOut">
              <a:rPr lang="en-US" smtClean="0"/>
              <a:t>5/11/2021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BCAD98-9185-406C-8BEC-3B51BA3F73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5BBB3A-D760-4005-A352-82D9F5943F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18CFA-5C22-4CE3-9F4C-E73CF5CD78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9510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6E9EF45-0871-4887-B9CF-F4A9C73650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4CA914-2029-41A5-AEAF-CE76A70B1D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3B03D3-D1E4-4EB3-B10F-EC605E927F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AEDACA-CE97-4237-9800-3077C0970E7C}" type="datetimeFigureOut">
              <a:rPr lang="en-US" smtClean="0"/>
              <a:t>5/11/2021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024337-0452-4CB2-967E-674783BA79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097D21-203E-4DA6-8724-428FE49364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F18CFA-5C22-4CE3-9F4C-E73CF5CD78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188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instagram.com/rompopecoronadousa/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s://www.instagram.com/rompopecoronadousa/" TargetMode="Externa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www.instagram.com/rompopecoronadousa/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s://www.instagram.com/rompopecoronadousa/" TargetMode="Externa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s://www.instagram.com/rompopecoronadousa/" TargetMode="Externa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s://www.instagram.com/rompopecoronadousa/" TargetMode="Externa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s://www.instagram.com/rompopecoronadousa/" TargetMode="Externa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s://www.instagram.com/rompopecoronadousa/" TargetMode="Externa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s://www.instagram.com/rompopecoronadousa/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s://www.instagram.com/rompopecoronadousa/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s://www.instagram.com/rompopecoronadousa/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www.instagram.com/rompopecoronadousa/" TargetMode="Externa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https://www.instagram.com/rompopecoronadousa/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hyperlink" Target="https://www.instagram.com/rompopecoronadousa/" TargetMode="Externa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hyperlink" Target="https://www.instagram.com/rompopecoronadousa/" TargetMode="Externa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hyperlink" Target="https://www.instagram.com/rompopecoronadousa/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hyperlink" Target="https://www.instagram.com/rompopecoronadousa/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www.instagram.com/rompopecoronadousa/" TargetMode="Externa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www.instagram.com/rompopecoronadousa/" TargetMode="Externa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www.instagram.com/rompopecoronadousa/" TargetMode="Externa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www.instagram.com/rompopecoronadousa/" TargetMode="Externa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www.instagram.com/rompopecoronadousa/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www.instagram.com/rompopecoronadousa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www.instagram.com/rompopecoronadousa/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1F59F46-CACD-48DC-8702-8B82A2E3CDAA}"/>
              </a:ext>
            </a:extLst>
          </p:cNvPr>
          <p:cNvSpPr txBox="1"/>
          <p:nvPr/>
        </p:nvSpPr>
        <p:spPr>
          <a:xfrm>
            <a:off x="522514" y="195943"/>
            <a:ext cx="112713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hlinkClick r:id="rId2"/>
              </a:rPr>
              <a:t>ROMPOPECORONADOUSA INSTAGRAM POSTING</a:t>
            </a:r>
            <a:endParaRPr lang="en-US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513B08-1ACB-4B97-9940-D68E6A51DC22}"/>
              </a:ext>
            </a:extLst>
          </p:cNvPr>
          <p:cNvSpPr txBox="1"/>
          <p:nvPr/>
        </p:nvSpPr>
        <p:spPr>
          <a:xfrm>
            <a:off x="293614" y="864066"/>
            <a:ext cx="11073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u="sng" dirty="0"/>
              <a:t>JULY 2020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0D3DE7-0EC6-4A9F-BDA9-8934231D98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0961" y="964519"/>
            <a:ext cx="8918759" cy="285146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1B522EF-4FBB-4727-B26D-36B7529E9D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9311" y="3884801"/>
            <a:ext cx="8890409" cy="2777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2559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1F59F46-CACD-48DC-8702-8B82A2E3CDAA}"/>
              </a:ext>
            </a:extLst>
          </p:cNvPr>
          <p:cNvSpPr txBox="1"/>
          <p:nvPr/>
        </p:nvSpPr>
        <p:spPr>
          <a:xfrm>
            <a:off x="522514" y="195943"/>
            <a:ext cx="112713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hlinkClick r:id="rId2"/>
              </a:rPr>
              <a:t>ROMPOPECORONADOUSA INSTAGRAM POSTING</a:t>
            </a:r>
            <a:endParaRPr lang="en-US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513B08-1ACB-4B97-9940-D68E6A51DC22}"/>
              </a:ext>
            </a:extLst>
          </p:cNvPr>
          <p:cNvSpPr txBox="1"/>
          <p:nvPr/>
        </p:nvSpPr>
        <p:spPr>
          <a:xfrm>
            <a:off x="293614" y="864066"/>
            <a:ext cx="13161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u="sng" dirty="0"/>
              <a:t>OCTOBER 2020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948A0F-23A6-4C30-AB85-9F6C4548C0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7301" y="1451013"/>
            <a:ext cx="8257397" cy="3955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6274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1F59F46-CACD-48DC-8702-8B82A2E3CDAA}"/>
              </a:ext>
            </a:extLst>
          </p:cNvPr>
          <p:cNvSpPr txBox="1"/>
          <p:nvPr/>
        </p:nvSpPr>
        <p:spPr>
          <a:xfrm>
            <a:off x="522514" y="195943"/>
            <a:ext cx="112713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hlinkClick r:id="rId2"/>
              </a:rPr>
              <a:t>ROMPOPECORONADOUSA INSTAGRAM POSTING</a:t>
            </a:r>
            <a:endParaRPr lang="en-US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513B08-1ACB-4B97-9940-D68E6A51DC22}"/>
              </a:ext>
            </a:extLst>
          </p:cNvPr>
          <p:cNvSpPr txBox="1"/>
          <p:nvPr/>
        </p:nvSpPr>
        <p:spPr>
          <a:xfrm>
            <a:off x="293614" y="864066"/>
            <a:ext cx="13161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u="sng" dirty="0"/>
              <a:t>NOVEMBER 2020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4BA97BD-5E86-4CAF-B513-BF99B6238E20}"/>
              </a:ext>
            </a:extLst>
          </p:cNvPr>
          <p:cNvGrpSpPr/>
          <p:nvPr/>
        </p:nvGrpSpPr>
        <p:grpSpPr>
          <a:xfrm>
            <a:off x="1685712" y="864066"/>
            <a:ext cx="9528445" cy="2235315"/>
            <a:chOff x="1752387" y="720666"/>
            <a:chExt cx="9528445" cy="2235315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A8080EF-3C51-41D5-81F3-161EEE15135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45517" y="739718"/>
              <a:ext cx="2235315" cy="2197213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173D25F-3CE1-4AE9-9BE3-B649B88B5A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52387" y="720666"/>
              <a:ext cx="7150467" cy="2235315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2592D965-D7C7-4B39-9653-456C15E165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2416" y="3367394"/>
            <a:ext cx="8973425" cy="2876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2439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1F59F46-CACD-48DC-8702-8B82A2E3CDAA}"/>
              </a:ext>
            </a:extLst>
          </p:cNvPr>
          <p:cNvSpPr txBox="1"/>
          <p:nvPr/>
        </p:nvSpPr>
        <p:spPr>
          <a:xfrm>
            <a:off x="522514" y="195943"/>
            <a:ext cx="112713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hlinkClick r:id="rId2"/>
              </a:rPr>
              <a:t>ROMPOPECORONADOUSA INSTAGRAM POSTING</a:t>
            </a:r>
            <a:endParaRPr lang="en-US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513B08-1ACB-4B97-9940-D68E6A51DC22}"/>
              </a:ext>
            </a:extLst>
          </p:cNvPr>
          <p:cNvSpPr txBox="1"/>
          <p:nvPr/>
        </p:nvSpPr>
        <p:spPr>
          <a:xfrm>
            <a:off x="293614" y="864066"/>
            <a:ext cx="13161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u="sng" dirty="0"/>
              <a:t>NOVEMBER 2020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3CC4462-1CBF-47F5-8E2A-350730FD9F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9590" y="864066"/>
            <a:ext cx="8601259" cy="5650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2160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1F59F46-CACD-48DC-8702-8B82A2E3CDAA}"/>
              </a:ext>
            </a:extLst>
          </p:cNvPr>
          <p:cNvSpPr txBox="1"/>
          <p:nvPr/>
        </p:nvSpPr>
        <p:spPr>
          <a:xfrm>
            <a:off x="522514" y="195943"/>
            <a:ext cx="112713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hlinkClick r:id="rId2"/>
              </a:rPr>
              <a:t>ROMPOPECORONADOUSA INSTAGRAM POSTING</a:t>
            </a:r>
            <a:endParaRPr lang="en-US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513B08-1ACB-4B97-9940-D68E6A51DC22}"/>
              </a:ext>
            </a:extLst>
          </p:cNvPr>
          <p:cNvSpPr txBox="1"/>
          <p:nvPr/>
        </p:nvSpPr>
        <p:spPr>
          <a:xfrm>
            <a:off x="293614" y="864066"/>
            <a:ext cx="13161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u="sng" dirty="0"/>
              <a:t>NOVEMBER 2020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E81B05D-06A1-4924-9762-2DF3DB23D1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582" y="1741458"/>
            <a:ext cx="10574016" cy="3375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4971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1F59F46-CACD-48DC-8702-8B82A2E3CDAA}"/>
              </a:ext>
            </a:extLst>
          </p:cNvPr>
          <p:cNvSpPr txBox="1"/>
          <p:nvPr/>
        </p:nvSpPr>
        <p:spPr>
          <a:xfrm>
            <a:off x="522514" y="195943"/>
            <a:ext cx="112713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hlinkClick r:id="rId2"/>
              </a:rPr>
              <a:t>ROMPOPECORONADOUSA INSTAGRAM POSTING</a:t>
            </a:r>
            <a:endParaRPr lang="en-US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513B08-1ACB-4B97-9940-D68E6A51DC22}"/>
              </a:ext>
            </a:extLst>
          </p:cNvPr>
          <p:cNvSpPr txBox="1"/>
          <p:nvPr/>
        </p:nvSpPr>
        <p:spPr>
          <a:xfrm>
            <a:off x="293614" y="864066"/>
            <a:ext cx="13161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u="sng" dirty="0"/>
              <a:t>DECEMBER 2020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39B3C9C-0EBC-4239-B055-B3C9C4D339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9739" y="790119"/>
            <a:ext cx="8592521" cy="5662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8676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1F59F46-CACD-48DC-8702-8B82A2E3CDAA}"/>
              </a:ext>
            </a:extLst>
          </p:cNvPr>
          <p:cNvSpPr txBox="1"/>
          <p:nvPr/>
        </p:nvSpPr>
        <p:spPr>
          <a:xfrm>
            <a:off x="522514" y="195943"/>
            <a:ext cx="112713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hlinkClick r:id="rId2"/>
              </a:rPr>
              <a:t>ROMPOPECORONADOUSA INSTAGRAM POSTING</a:t>
            </a:r>
            <a:endParaRPr lang="en-US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513B08-1ACB-4B97-9940-D68E6A51DC22}"/>
              </a:ext>
            </a:extLst>
          </p:cNvPr>
          <p:cNvSpPr txBox="1"/>
          <p:nvPr/>
        </p:nvSpPr>
        <p:spPr>
          <a:xfrm>
            <a:off x="293614" y="864066"/>
            <a:ext cx="13161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u="sng" dirty="0"/>
              <a:t>DECEMBER 2020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F518D85-4D38-40DF-97DF-B97EDF064C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1175" y="663185"/>
            <a:ext cx="8905875" cy="5850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5924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1F59F46-CACD-48DC-8702-8B82A2E3CDAA}"/>
              </a:ext>
            </a:extLst>
          </p:cNvPr>
          <p:cNvSpPr txBox="1"/>
          <p:nvPr/>
        </p:nvSpPr>
        <p:spPr>
          <a:xfrm>
            <a:off x="522514" y="195943"/>
            <a:ext cx="112713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hlinkClick r:id="rId2"/>
              </a:rPr>
              <a:t>ROMPOPECORONADOUSA INSTAGRAM POSTING</a:t>
            </a:r>
            <a:endParaRPr lang="en-US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513B08-1ACB-4B97-9940-D68E6A51DC22}"/>
              </a:ext>
            </a:extLst>
          </p:cNvPr>
          <p:cNvSpPr txBox="1"/>
          <p:nvPr/>
        </p:nvSpPr>
        <p:spPr>
          <a:xfrm>
            <a:off x="293614" y="864066"/>
            <a:ext cx="13161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u="sng" dirty="0"/>
              <a:t>JANUARY 2021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58A580-64E9-4F73-8E5D-CA1DC5A0A8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1454" y="667796"/>
            <a:ext cx="8953500" cy="5884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1057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1F59F46-CACD-48DC-8702-8B82A2E3CDAA}"/>
              </a:ext>
            </a:extLst>
          </p:cNvPr>
          <p:cNvSpPr txBox="1"/>
          <p:nvPr/>
        </p:nvSpPr>
        <p:spPr>
          <a:xfrm>
            <a:off x="522514" y="195943"/>
            <a:ext cx="112713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hlinkClick r:id="rId2"/>
              </a:rPr>
              <a:t>ROMPOPECORONADOUSA INSTAGRAM POSTING</a:t>
            </a:r>
            <a:endParaRPr lang="en-US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513B08-1ACB-4B97-9940-D68E6A51DC22}"/>
              </a:ext>
            </a:extLst>
          </p:cNvPr>
          <p:cNvSpPr txBox="1"/>
          <p:nvPr/>
        </p:nvSpPr>
        <p:spPr>
          <a:xfrm>
            <a:off x="293614" y="864066"/>
            <a:ext cx="13161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u="sng" dirty="0"/>
              <a:t>JANUARY 2021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1DD18F0-078A-4612-93D1-50582ACD64D5}"/>
              </a:ext>
            </a:extLst>
          </p:cNvPr>
          <p:cNvGrpSpPr/>
          <p:nvPr/>
        </p:nvGrpSpPr>
        <p:grpSpPr>
          <a:xfrm>
            <a:off x="1819276" y="950565"/>
            <a:ext cx="8734424" cy="5593110"/>
            <a:chOff x="2266768" y="1141065"/>
            <a:chExt cx="7086964" cy="457587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BF890B5-B412-4731-9903-2A0B6E65E92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66768" y="1141065"/>
              <a:ext cx="7086964" cy="2235315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F7747D5-1972-478C-A961-00BBA4D103A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82855" y="3468919"/>
              <a:ext cx="4654789" cy="224801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290445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1F59F46-CACD-48DC-8702-8B82A2E3CDAA}"/>
              </a:ext>
            </a:extLst>
          </p:cNvPr>
          <p:cNvSpPr txBox="1"/>
          <p:nvPr/>
        </p:nvSpPr>
        <p:spPr>
          <a:xfrm>
            <a:off x="522514" y="195943"/>
            <a:ext cx="112713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hlinkClick r:id="rId2"/>
              </a:rPr>
              <a:t>ROMPOPECORONADOUSA INSTAGRAM POSTING</a:t>
            </a:r>
            <a:endParaRPr lang="en-US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513B08-1ACB-4B97-9940-D68E6A51DC22}"/>
              </a:ext>
            </a:extLst>
          </p:cNvPr>
          <p:cNvSpPr txBox="1"/>
          <p:nvPr/>
        </p:nvSpPr>
        <p:spPr>
          <a:xfrm>
            <a:off x="293614" y="864066"/>
            <a:ext cx="13161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u="sng" dirty="0"/>
              <a:t>FEBRUARY 2021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4C532A9-D321-472E-A3B5-63A89E78B424}"/>
              </a:ext>
            </a:extLst>
          </p:cNvPr>
          <p:cNvGrpSpPr/>
          <p:nvPr/>
        </p:nvGrpSpPr>
        <p:grpSpPr>
          <a:xfrm>
            <a:off x="1457326" y="864066"/>
            <a:ext cx="10355618" cy="5550635"/>
            <a:chOff x="1781117" y="1002565"/>
            <a:chExt cx="9588926" cy="4680801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0DDFC65C-C0E0-4D8D-A457-2371EAF6EF1F}"/>
                </a:ext>
              </a:extLst>
            </p:cNvPr>
            <p:cNvGrpSpPr/>
            <p:nvPr/>
          </p:nvGrpSpPr>
          <p:grpSpPr>
            <a:xfrm>
              <a:off x="1781117" y="1002565"/>
              <a:ext cx="9588926" cy="2254366"/>
              <a:chOff x="1781117" y="1002565"/>
              <a:chExt cx="9588926" cy="2254366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98C968F8-5114-49DA-82EA-40F4EDA291C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781117" y="1002565"/>
                <a:ext cx="2248016" cy="2254366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B48FAD0C-9848-4240-8464-60AC455A90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200525" y="1002565"/>
                <a:ext cx="7169518" cy="2254366"/>
              </a:xfrm>
              <a:prstGeom prst="rect">
                <a:avLst/>
              </a:prstGeom>
            </p:spPr>
          </p:pic>
        </p:grp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440416B-1B47-48E9-BFCA-BE00A24FCF1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35041" y="3429000"/>
              <a:ext cx="7131417" cy="225436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970271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1F59F46-CACD-48DC-8702-8B82A2E3CDAA}"/>
              </a:ext>
            </a:extLst>
          </p:cNvPr>
          <p:cNvSpPr txBox="1"/>
          <p:nvPr/>
        </p:nvSpPr>
        <p:spPr>
          <a:xfrm>
            <a:off x="522514" y="195943"/>
            <a:ext cx="112713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hlinkClick r:id="rId2"/>
              </a:rPr>
              <a:t>ROMPOPECORONADOUSA INSTAGRAM POSTING</a:t>
            </a:r>
            <a:endParaRPr lang="en-US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513B08-1ACB-4B97-9940-D68E6A51DC22}"/>
              </a:ext>
            </a:extLst>
          </p:cNvPr>
          <p:cNvSpPr txBox="1"/>
          <p:nvPr/>
        </p:nvSpPr>
        <p:spPr>
          <a:xfrm>
            <a:off x="293614" y="864066"/>
            <a:ext cx="13161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u="sng" dirty="0"/>
              <a:t>FEBRUARY 2021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FB70A78-4ECA-43F6-954E-C95755D323C7}"/>
              </a:ext>
            </a:extLst>
          </p:cNvPr>
          <p:cNvGrpSpPr/>
          <p:nvPr/>
        </p:nvGrpSpPr>
        <p:grpSpPr>
          <a:xfrm>
            <a:off x="1819274" y="864066"/>
            <a:ext cx="8553452" cy="5784326"/>
            <a:chOff x="2120716" y="864066"/>
            <a:chExt cx="7131417" cy="462239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215E0A7-F7AA-49BF-97AD-3F1DA0A429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20716" y="864066"/>
              <a:ext cx="7131417" cy="2286117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4CAC873-CD9A-457D-B89C-92098D78D62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39978" y="3219391"/>
              <a:ext cx="4692891" cy="22670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058383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1F59F46-CACD-48DC-8702-8B82A2E3CDAA}"/>
              </a:ext>
            </a:extLst>
          </p:cNvPr>
          <p:cNvSpPr txBox="1"/>
          <p:nvPr/>
        </p:nvSpPr>
        <p:spPr>
          <a:xfrm>
            <a:off x="522514" y="195943"/>
            <a:ext cx="112713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hlinkClick r:id="rId2"/>
              </a:rPr>
              <a:t>ROMPOPECORONADOUSA INSTAGRAM POSTING</a:t>
            </a:r>
            <a:endParaRPr lang="en-US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513B08-1ACB-4B97-9940-D68E6A51DC22}"/>
              </a:ext>
            </a:extLst>
          </p:cNvPr>
          <p:cNvSpPr txBox="1"/>
          <p:nvPr/>
        </p:nvSpPr>
        <p:spPr>
          <a:xfrm>
            <a:off x="293614" y="864066"/>
            <a:ext cx="11073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u="sng" dirty="0"/>
              <a:t>AUGUST 2020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76AD43E-4F1C-48F0-A8E1-4CED5AE49E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5450" y="683529"/>
            <a:ext cx="9036004" cy="5978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405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1F59F46-CACD-48DC-8702-8B82A2E3CDAA}"/>
              </a:ext>
            </a:extLst>
          </p:cNvPr>
          <p:cNvSpPr txBox="1"/>
          <p:nvPr/>
        </p:nvSpPr>
        <p:spPr>
          <a:xfrm>
            <a:off x="522514" y="195943"/>
            <a:ext cx="112713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hlinkClick r:id="rId2"/>
              </a:rPr>
              <a:t>ROMPOPECORONADOUSA INSTAGRAM POSTING</a:t>
            </a:r>
            <a:endParaRPr lang="en-US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513B08-1ACB-4B97-9940-D68E6A51DC22}"/>
              </a:ext>
            </a:extLst>
          </p:cNvPr>
          <p:cNvSpPr txBox="1"/>
          <p:nvPr/>
        </p:nvSpPr>
        <p:spPr>
          <a:xfrm>
            <a:off x="293614" y="864066"/>
            <a:ext cx="13161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u="sng" dirty="0"/>
              <a:t>MARCH 2021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4B3D9AA-2060-4EA2-A907-DAD021C1DE23}"/>
              </a:ext>
            </a:extLst>
          </p:cNvPr>
          <p:cNvGrpSpPr/>
          <p:nvPr/>
        </p:nvGrpSpPr>
        <p:grpSpPr>
          <a:xfrm>
            <a:off x="1609725" y="1002565"/>
            <a:ext cx="10415720" cy="5260509"/>
            <a:chOff x="1482666" y="864066"/>
            <a:chExt cx="9531592" cy="461604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04D0BBE-6F2F-4E80-BDA5-ABEA6E07EF4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82666" y="864066"/>
              <a:ext cx="2273417" cy="2248016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DAF347B-3334-40DE-B07E-FBB40C16008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63791" y="864066"/>
              <a:ext cx="7150467" cy="2254366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CD762B3-A231-4935-BB21-2E3BF55A1D5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666999" y="3244792"/>
              <a:ext cx="7144117" cy="22353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845401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1F59F46-CACD-48DC-8702-8B82A2E3CDAA}"/>
              </a:ext>
            </a:extLst>
          </p:cNvPr>
          <p:cNvSpPr txBox="1"/>
          <p:nvPr/>
        </p:nvSpPr>
        <p:spPr>
          <a:xfrm>
            <a:off x="522514" y="195943"/>
            <a:ext cx="112713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hlinkClick r:id="rId2"/>
              </a:rPr>
              <a:t>ROMPOPECORONADOUSA INSTAGRAM POSTING</a:t>
            </a:r>
            <a:endParaRPr lang="en-US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513B08-1ACB-4B97-9940-D68E6A51DC22}"/>
              </a:ext>
            </a:extLst>
          </p:cNvPr>
          <p:cNvSpPr txBox="1"/>
          <p:nvPr/>
        </p:nvSpPr>
        <p:spPr>
          <a:xfrm>
            <a:off x="293614" y="864066"/>
            <a:ext cx="13161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u="sng" dirty="0"/>
              <a:t>MARCH 2021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03F8F15-585E-40C5-8931-553F07A02A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6900" y="634639"/>
            <a:ext cx="8810625" cy="5821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7138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1F59F46-CACD-48DC-8702-8B82A2E3CDAA}"/>
              </a:ext>
            </a:extLst>
          </p:cNvPr>
          <p:cNvSpPr txBox="1"/>
          <p:nvPr/>
        </p:nvSpPr>
        <p:spPr>
          <a:xfrm>
            <a:off x="522514" y="195943"/>
            <a:ext cx="112713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hlinkClick r:id="rId2"/>
              </a:rPr>
              <a:t>ROMPOPECORONADOUSA INSTAGRAM POSTING</a:t>
            </a:r>
            <a:endParaRPr lang="en-US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513B08-1ACB-4B97-9940-D68E6A51DC22}"/>
              </a:ext>
            </a:extLst>
          </p:cNvPr>
          <p:cNvSpPr txBox="1"/>
          <p:nvPr/>
        </p:nvSpPr>
        <p:spPr>
          <a:xfrm>
            <a:off x="293614" y="864066"/>
            <a:ext cx="13161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u="sng" dirty="0"/>
              <a:t>APRIL 2021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3715C64-1E3D-4B43-92E6-A1F9DCD8E9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0725" y="710346"/>
            <a:ext cx="8620125" cy="5708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6624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1F59F46-CACD-48DC-8702-8B82A2E3CDAA}"/>
              </a:ext>
            </a:extLst>
          </p:cNvPr>
          <p:cNvSpPr txBox="1"/>
          <p:nvPr/>
        </p:nvSpPr>
        <p:spPr>
          <a:xfrm>
            <a:off x="522514" y="195943"/>
            <a:ext cx="112713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hlinkClick r:id="rId2"/>
              </a:rPr>
              <a:t>ROMPOPECORONADOUSA INSTAGRAM POSTING</a:t>
            </a:r>
            <a:endParaRPr lang="en-US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513B08-1ACB-4B97-9940-D68E6A51DC22}"/>
              </a:ext>
            </a:extLst>
          </p:cNvPr>
          <p:cNvSpPr txBox="1"/>
          <p:nvPr/>
        </p:nvSpPr>
        <p:spPr>
          <a:xfrm>
            <a:off x="293614" y="864066"/>
            <a:ext cx="13161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u="sng" dirty="0"/>
              <a:t>APRIL 2021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F17AFC4-81B0-4A66-A256-EE7FF56CB0E8}"/>
              </a:ext>
            </a:extLst>
          </p:cNvPr>
          <p:cNvGrpSpPr/>
          <p:nvPr/>
        </p:nvGrpSpPr>
        <p:grpSpPr>
          <a:xfrm>
            <a:off x="710300" y="2228851"/>
            <a:ext cx="10771400" cy="2686050"/>
            <a:chOff x="1366745" y="973393"/>
            <a:chExt cx="10341400" cy="245560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F9C673F-3ECA-43AB-9758-F792097FF5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66745" y="973393"/>
              <a:ext cx="7701056" cy="2455607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57400F0-E538-410E-9C05-FDFD7795CB9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245542" y="973393"/>
              <a:ext cx="2462603" cy="245560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395732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1F59F46-CACD-48DC-8702-8B82A2E3CDAA}"/>
              </a:ext>
            </a:extLst>
          </p:cNvPr>
          <p:cNvSpPr txBox="1"/>
          <p:nvPr/>
        </p:nvSpPr>
        <p:spPr>
          <a:xfrm>
            <a:off x="522514" y="195943"/>
            <a:ext cx="112713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hlinkClick r:id="rId2"/>
              </a:rPr>
              <a:t>ROMPOPECORONADOUSA INSTAGRAM POSTING</a:t>
            </a:r>
            <a:endParaRPr lang="en-US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513B08-1ACB-4B97-9940-D68E6A51DC22}"/>
              </a:ext>
            </a:extLst>
          </p:cNvPr>
          <p:cNvSpPr txBox="1"/>
          <p:nvPr/>
        </p:nvSpPr>
        <p:spPr>
          <a:xfrm>
            <a:off x="293614" y="864066"/>
            <a:ext cx="13161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u="sng" dirty="0"/>
              <a:t>MAY 2021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3AC571D-4403-4921-9559-A7290EDEC60F}"/>
              </a:ext>
            </a:extLst>
          </p:cNvPr>
          <p:cNvGrpSpPr/>
          <p:nvPr/>
        </p:nvGrpSpPr>
        <p:grpSpPr>
          <a:xfrm>
            <a:off x="1704975" y="864065"/>
            <a:ext cx="9077325" cy="5797991"/>
            <a:chOff x="2120716" y="1083915"/>
            <a:chExt cx="7150467" cy="459310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D99D626-B773-49FA-8648-73DCBB86AD5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20716" y="1083915"/>
              <a:ext cx="7150467" cy="2286117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FB8FA90-D583-45FE-B253-01E20094723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81229" y="3429000"/>
              <a:ext cx="4705592" cy="224801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072028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1F59F46-CACD-48DC-8702-8B82A2E3CDAA}"/>
              </a:ext>
            </a:extLst>
          </p:cNvPr>
          <p:cNvSpPr txBox="1"/>
          <p:nvPr/>
        </p:nvSpPr>
        <p:spPr>
          <a:xfrm>
            <a:off x="522514" y="195943"/>
            <a:ext cx="112713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hlinkClick r:id="rId2"/>
              </a:rPr>
              <a:t>ROMPOPECORONADOUSA INSTAGRAM POSTING</a:t>
            </a:r>
            <a:endParaRPr lang="en-US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513B08-1ACB-4B97-9940-D68E6A51DC22}"/>
              </a:ext>
            </a:extLst>
          </p:cNvPr>
          <p:cNvSpPr txBox="1"/>
          <p:nvPr/>
        </p:nvSpPr>
        <p:spPr>
          <a:xfrm>
            <a:off x="293614" y="864066"/>
            <a:ext cx="11073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u="sng" dirty="0"/>
              <a:t>AUGUST 2020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4F1F998-FCE3-4169-872B-E4B338EA4D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0725" y="716455"/>
            <a:ext cx="9067799" cy="5991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420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1F59F46-CACD-48DC-8702-8B82A2E3CDAA}"/>
              </a:ext>
            </a:extLst>
          </p:cNvPr>
          <p:cNvSpPr txBox="1"/>
          <p:nvPr/>
        </p:nvSpPr>
        <p:spPr>
          <a:xfrm>
            <a:off x="522514" y="195943"/>
            <a:ext cx="112713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hlinkClick r:id="rId2"/>
              </a:rPr>
              <a:t>ROMPOPECORONADOUSA INSTAGRAM POSTING</a:t>
            </a:r>
            <a:endParaRPr lang="en-US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513B08-1ACB-4B97-9940-D68E6A51DC22}"/>
              </a:ext>
            </a:extLst>
          </p:cNvPr>
          <p:cNvSpPr txBox="1"/>
          <p:nvPr/>
        </p:nvSpPr>
        <p:spPr>
          <a:xfrm>
            <a:off x="293614" y="864066"/>
            <a:ext cx="11073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u="sng" dirty="0"/>
              <a:t>AUGUST 2020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81DDE5-F421-4808-B6CC-53A93457D2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5451" y="729516"/>
            <a:ext cx="9086850" cy="6052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3282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1F59F46-CACD-48DC-8702-8B82A2E3CDAA}"/>
              </a:ext>
            </a:extLst>
          </p:cNvPr>
          <p:cNvSpPr txBox="1"/>
          <p:nvPr/>
        </p:nvSpPr>
        <p:spPr>
          <a:xfrm>
            <a:off x="522514" y="195943"/>
            <a:ext cx="112713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hlinkClick r:id="rId2"/>
              </a:rPr>
              <a:t>ROMPOPECORONADOUSA INSTAGRAM POSTING</a:t>
            </a:r>
            <a:endParaRPr lang="en-US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513B08-1ACB-4B97-9940-D68E6A51DC22}"/>
              </a:ext>
            </a:extLst>
          </p:cNvPr>
          <p:cNvSpPr txBox="1"/>
          <p:nvPr/>
        </p:nvSpPr>
        <p:spPr>
          <a:xfrm>
            <a:off x="293614" y="864066"/>
            <a:ext cx="13161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u="sng" dirty="0"/>
              <a:t>SEPTEMBER 2020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B9E97D6-DAB0-4A25-8D78-DA12874ABD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6901" y="717784"/>
            <a:ext cx="8845314" cy="5868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6747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1F59F46-CACD-48DC-8702-8B82A2E3CDAA}"/>
              </a:ext>
            </a:extLst>
          </p:cNvPr>
          <p:cNvSpPr txBox="1"/>
          <p:nvPr/>
        </p:nvSpPr>
        <p:spPr>
          <a:xfrm>
            <a:off x="522514" y="195943"/>
            <a:ext cx="112713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hlinkClick r:id="rId2"/>
              </a:rPr>
              <a:t>ROMPOPECORONADOUSA INSTAGRAM POSTING</a:t>
            </a:r>
            <a:endParaRPr lang="en-US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513B08-1ACB-4B97-9940-D68E6A51DC22}"/>
              </a:ext>
            </a:extLst>
          </p:cNvPr>
          <p:cNvSpPr txBox="1"/>
          <p:nvPr/>
        </p:nvSpPr>
        <p:spPr>
          <a:xfrm>
            <a:off x="293614" y="864066"/>
            <a:ext cx="13161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u="sng" dirty="0"/>
              <a:t>SEPTEMBER 2020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B69D66B-FCBA-40C6-82BE-821B6A896E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1651" y="722351"/>
            <a:ext cx="9170524" cy="6034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1151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1F59F46-CACD-48DC-8702-8B82A2E3CDAA}"/>
              </a:ext>
            </a:extLst>
          </p:cNvPr>
          <p:cNvSpPr txBox="1"/>
          <p:nvPr/>
        </p:nvSpPr>
        <p:spPr>
          <a:xfrm>
            <a:off x="522514" y="195943"/>
            <a:ext cx="112713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hlinkClick r:id="rId2"/>
              </a:rPr>
              <a:t>ROMPOPECORONADOUSA INSTAGRAM POSTING</a:t>
            </a:r>
            <a:endParaRPr lang="en-US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513B08-1ACB-4B97-9940-D68E6A51DC22}"/>
              </a:ext>
            </a:extLst>
          </p:cNvPr>
          <p:cNvSpPr txBox="1"/>
          <p:nvPr/>
        </p:nvSpPr>
        <p:spPr>
          <a:xfrm>
            <a:off x="293614" y="864066"/>
            <a:ext cx="13161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u="sng" dirty="0"/>
              <a:t>SEPTEMBER 2020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5CEE40E-AE44-40E9-BAB8-60219BD464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9716" y="864066"/>
            <a:ext cx="9093920" cy="28836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A0A27ED-9ABC-40F6-BC98-498519D310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1486" y="3814376"/>
            <a:ext cx="6073436" cy="2959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3249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1F59F46-CACD-48DC-8702-8B82A2E3CDAA}"/>
              </a:ext>
            </a:extLst>
          </p:cNvPr>
          <p:cNvSpPr txBox="1"/>
          <p:nvPr/>
        </p:nvSpPr>
        <p:spPr>
          <a:xfrm>
            <a:off x="522514" y="195943"/>
            <a:ext cx="112713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hlinkClick r:id="rId2"/>
              </a:rPr>
              <a:t>ROMPOPECORONADOUSA INSTAGRAM POSTING</a:t>
            </a:r>
            <a:endParaRPr lang="en-US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513B08-1ACB-4B97-9940-D68E6A51DC22}"/>
              </a:ext>
            </a:extLst>
          </p:cNvPr>
          <p:cNvSpPr txBox="1"/>
          <p:nvPr/>
        </p:nvSpPr>
        <p:spPr>
          <a:xfrm>
            <a:off x="293614" y="864066"/>
            <a:ext cx="13161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u="sng" dirty="0"/>
              <a:t>OCTOBER 2020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94489D5-F15D-453F-82AA-78FA0CE9037D}"/>
              </a:ext>
            </a:extLst>
          </p:cNvPr>
          <p:cNvGrpSpPr/>
          <p:nvPr/>
        </p:nvGrpSpPr>
        <p:grpSpPr>
          <a:xfrm>
            <a:off x="1571625" y="864066"/>
            <a:ext cx="8915400" cy="2926884"/>
            <a:chOff x="1571625" y="864066"/>
            <a:chExt cx="6972300" cy="220260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78F6B49-ADA5-4B5C-A132-1FDBC70BD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71625" y="864066"/>
              <a:ext cx="2165692" cy="2202607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7438213-F213-441F-8284-7ABC56A8871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97204" y="873590"/>
              <a:ext cx="4546721" cy="2184149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3DB927F-7D22-402D-B9CA-55CD33C65058}"/>
              </a:ext>
            </a:extLst>
          </p:cNvPr>
          <p:cNvGrpSpPr/>
          <p:nvPr/>
        </p:nvGrpSpPr>
        <p:grpSpPr>
          <a:xfrm>
            <a:off x="1571625" y="3915202"/>
            <a:ext cx="8915400" cy="2775008"/>
            <a:chOff x="1711267" y="4187767"/>
            <a:chExt cx="7140754" cy="2254366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9A4757D-82B4-448A-A671-38667E15EA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711267" y="4187767"/>
              <a:ext cx="2254366" cy="2254366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2661176-AD0D-4410-87F6-9BD780A68E6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140079" y="4187767"/>
              <a:ext cx="4711942" cy="225436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528867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1F59F46-CACD-48DC-8702-8B82A2E3CDAA}"/>
              </a:ext>
            </a:extLst>
          </p:cNvPr>
          <p:cNvSpPr txBox="1"/>
          <p:nvPr/>
        </p:nvSpPr>
        <p:spPr>
          <a:xfrm>
            <a:off x="522514" y="195943"/>
            <a:ext cx="112713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hlinkClick r:id="rId2"/>
              </a:rPr>
              <a:t>ROMPOPECORONADOUSA INSTAGRAM POSTING</a:t>
            </a:r>
            <a:endParaRPr lang="en-US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513B08-1ACB-4B97-9940-D68E6A51DC22}"/>
              </a:ext>
            </a:extLst>
          </p:cNvPr>
          <p:cNvSpPr txBox="1"/>
          <p:nvPr/>
        </p:nvSpPr>
        <p:spPr>
          <a:xfrm>
            <a:off x="293614" y="864066"/>
            <a:ext cx="13161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u="sng" dirty="0"/>
              <a:t>OCTOBER 2020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737C890-36DF-4203-8528-61A9CF93E816}"/>
              </a:ext>
            </a:extLst>
          </p:cNvPr>
          <p:cNvGrpSpPr/>
          <p:nvPr/>
        </p:nvGrpSpPr>
        <p:grpSpPr>
          <a:xfrm>
            <a:off x="1476557" y="733424"/>
            <a:ext cx="10182044" cy="2476502"/>
            <a:chOff x="1609725" y="761941"/>
            <a:chExt cx="9534707" cy="226706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D6E3C0E-1089-4180-B2B3-EEF48C50E87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09725" y="761941"/>
              <a:ext cx="2209914" cy="2267067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4D21CD7-253D-4A4D-9617-F3DA3829FDA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038417" y="761941"/>
              <a:ext cx="7106015" cy="2267067"/>
            </a:xfrm>
            <a:prstGeom prst="rect">
              <a:avLst/>
            </a:prstGeom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931C226E-1D09-4770-8FE9-0929AABE6C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0982" y="3505201"/>
            <a:ext cx="9139566" cy="291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0709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1668</TotalTime>
  <Words>120</Words>
  <Application>Microsoft Office PowerPoint</Application>
  <PresentationFormat>Widescreen</PresentationFormat>
  <Paragraphs>48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Accounting Dept</dc:creator>
  <cp:lastModifiedBy>Accounting Dept</cp:lastModifiedBy>
  <cp:revision>40</cp:revision>
  <dcterms:created xsi:type="dcterms:W3CDTF">2021-05-06T22:14:26Z</dcterms:created>
  <dcterms:modified xsi:type="dcterms:W3CDTF">2021-05-11T21:34:05Z</dcterms:modified>
</cp:coreProperties>
</file>