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0124A-945E-4A59-9CE6-2907AC8BC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397F25-B32F-49B2-8D60-298B8D2C6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B6CA0-9D4C-4E37-8D72-D9B8975C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6B795-2B64-479E-9258-568FBC91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BF47E-B113-43DE-8B48-1500E1AB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0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60FB3-861A-4EE4-A9E8-633CA44B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328FF2-287F-4324-9D80-725BFD842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34403-F11C-4EE2-A806-83FBCC2CF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1A9AD-6FF7-4DFE-8E9E-0F3D35F4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35B5-EE0C-48F6-A381-06108698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5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4D31-10BC-48CC-86F1-AAB27CA6A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7047E-AEFD-4074-9ACF-6FDD2375B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C6DCC-D5DE-46F3-8E6E-902BFE41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D0F49-EA2C-49F8-A759-140FFC1F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21BFA-E222-4298-8058-1B2FB349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5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36D4-DEC3-4425-A9E6-B8D1D3BC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BBFF-2AD5-4CAA-B768-53F206F6A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A2A1D-5C36-4419-BEF9-04A1D442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370B6-5327-40E1-A9BF-CEF4F3FA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949D2-0518-450B-ADA1-9FB9913C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8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3B5B8-DE1B-4E9B-8936-15A3176C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8B3F8-CBE8-4614-8AD1-DB55B6AF7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FDEF3-9F17-41FD-899F-1978BB3A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C1636-EA45-4894-B8CE-692D322E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9D755-AFF4-41F2-990D-35EC21E5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9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4021C-4BD7-4397-903D-A1C63D2C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BBAE7-B45C-4FF6-AC11-869753595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668D4-FCDC-4875-A932-F63582CE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F750D-4571-497D-AD6D-70B9098F4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F79B1-69C6-4E54-AF4E-EC3D667B7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0CBD4-97DD-46C3-AD10-172F6D5A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0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6D43F-A025-499E-B7F2-4D73DD44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F4C0F-071D-405F-A252-67F174A32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7387F-A0F8-4151-8D3D-10514EAE1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97CC8-D730-4EFA-926D-FBBEEA5DA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A581CF-819D-46B9-818D-0D96E7FF6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BFC09E-027D-43A1-B556-F1506CB5B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3039C-70C8-40AF-A7C1-AAFE88727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26A18-13A4-43AF-B019-DE0BCABE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2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D125-9ED3-400D-844D-F744E9C6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952AE-7F27-4C62-8755-62744D8E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8C3CBB-D73B-414B-9459-2619AABE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9D0D6-7681-49D2-9826-F6F0D584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9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3DF438-C754-4842-954B-EEB26995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B1955-7EA5-4BB2-8FD6-DA63C53F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15498-1C62-4A0E-B197-41ECE743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5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67F8-BC2F-4CFD-88F9-6997E5B1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49C5D-BA08-43BD-8439-E1DE8F0B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07333-2172-4177-BE6D-CE64883DE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D97BB-CE6E-4F10-8B38-DEE6FC02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B1725-0B41-4DF4-8AA3-D35472E74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47086-2943-4D59-801B-70DFD4E2B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0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8A29-978D-4806-BF53-2C50BC2C3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381ECB-5A57-4732-B3FB-841B237AD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438A6-6C8A-4025-BE1D-627B90599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C47487-4531-428E-9C51-95154CBAA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CAD98-9185-406C-8BEC-3B51BA3F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BBB3A-D760-4005-A352-82D9F594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E9EF45-0871-4887-B9CF-F4A9C736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CA914-2029-41A5-AEAF-CE76A70B1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B03D3-D1E4-4EB3-B10F-EC605E927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24337-0452-4CB2-967E-674783BA7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7D21-203E-4DA6-8724-428FE4936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hyperlink" Target="https://www.facebook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107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AUGUST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B02F9-4506-4C8F-920F-E1EC1F45E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1" y="1166652"/>
            <a:ext cx="3327959" cy="2686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E1AF1-0776-46F8-83F6-13FDC68BD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152" y="1166652"/>
            <a:ext cx="3181794" cy="268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24B8A5-D4DF-4EE1-816D-CDE7F404F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556" y="1166652"/>
            <a:ext cx="3432087" cy="2686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BAE3BA-4C91-4167-A61D-425CCF270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01" y="3970522"/>
            <a:ext cx="3143689" cy="283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5B2F01-AAEB-4DC4-B25C-8A5A8CD2B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204" y="3899878"/>
            <a:ext cx="3143689" cy="2905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9FE0B-051E-4A1E-84C4-4E174679FC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5051" y="3970523"/>
            <a:ext cx="3275592" cy="28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55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OCTOBER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1EF59-3184-44F7-ABEE-828BE3DDC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247711"/>
            <a:ext cx="3168813" cy="2495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A3D92-D008-4F51-89CC-79ED0F73A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344" y="1127055"/>
            <a:ext cx="3149762" cy="26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96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NOVEMBER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FA57E-01F5-4E59-B15B-FB3753E9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141065"/>
            <a:ext cx="3168813" cy="3035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02FB10-0714-41AE-9B1B-895467182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118" y="1141065"/>
            <a:ext cx="3383340" cy="3035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53E110-3E9C-4D41-916A-6D3FE4EBF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613" y="1141065"/>
            <a:ext cx="3327710" cy="3035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D07150-B9F3-40B6-8736-D2B5F4AA3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27" y="4176521"/>
            <a:ext cx="3162463" cy="2629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A87709-B4A2-452E-A48A-564D4862D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055" y="4176521"/>
            <a:ext cx="3149762" cy="26163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45C948-9EB8-4972-A2A3-C7474E3D6B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9038" y="4189222"/>
            <a:ext cx="2721208" cy="26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01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NOVEMBER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5E0FF-5817-4CC8-B616-4F8E0F438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141065"/>
            <a:ext cx="3149762" cy="29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517B2E-0B89-4039-9479-9B3517958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743" y="1141065"/>
            <a:ext cx="3187864" cy="2921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663ACC-B537-4111-BFEE-7C17F1717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973" y="1144146"/>
            <a:ext cx="3262401" cy="2999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F87CB8-B965-4B63-9138-E7991DDA4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15" y="4143450"/>
            <a:ext cx="2811536" cy="26074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F7DAEB-170E-4E38-AE69-7C33A1FDB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3376" y="4153115"/>
            <a:ext cx="3185633" cy="2597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8CC664-769D-480C-8D99-34CDD3F86D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2375" y="4143450"/>
            <a:ext cx="3081887" cy="260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07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NOVEMBER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30AA14-31E5-49EF-BD68-99213A15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68" y="1141065"/>
            <a:ext cx="3162463" cy="3264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7F256-C75D-4F68-A2B8-E53AE1F10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143" y="1141065"/>
            <a:ext cx="3611464" cy="3264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043768-23F2-4AE1-BC3C-259D7B68B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319" y="1141062"/>
            <a:ext cx="3357906" cy="326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02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DECEMBER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1C1103-3515-4F02-865A-25D7FBE7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228314"/>
            <a:ext cx="2819562" cy="2358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8726F-9E2A-4ACF-AD97-983E54FBE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18" y="1237498"/>
            <a:ext cx="2732281" cy="234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17E2E-75AA-4F2B-96D4-BD4E2B478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541" y="1235208"/>
            <a:ext cx="2732281" cy="2351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B78F3-2FC9-459C-91B5-3C7D12DEE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14" y="3785359"/>
            <a:ext cx="3181514" cy="2876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FD22BB-1A51-4EA2-B115-3B587F135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982" y="3785359"/>
            <a:ext cx="3752268" cy="28766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3B0517-A31F-48A1-90C6-8A3FF5478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0096" y="3785359"/>
            <a:ext cx="3359501" cy="28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48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DECEMBER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EB89-98E7-47B4-BF5F-96E4D9FE0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19" y="1244533"/>
            <a:ext cx="3130711" cy="2616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368CC-7E6E-486A-BDC0-CF4932191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169" y="1244533"/>
            <a:ext cx="2976380" cy="2616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38C35E-1CD3-4313-9EBB-D9636462A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366" y="1260025"/>
            <a:ext cx="2860834" cy="2606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9C8905-BE1A-4B36-8EA8-7B2178948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219" y="3964335"/>
            <a:ext cx="3362896" cy="27698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34103B-A7E4-421A-9763-35C98240C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933" y="3964335"/>
            <a:ext cx="2911580" cy="27698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E503CF-141D-4B26-A112-DC0C2B1C6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6331" y="3964335"/>
            <a:ext cx="3253670" cy="27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06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JANUARY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138C6-A568-402A-8AF1-8B72C1AD5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94" y="1228654"/>
            <a:ext cx="3143412" cy="2762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F2619-E786-462D-9C50-D85FD47F6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743" y="1257229"/>
            <a:ext cx="3345713" cy="2762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ABDBC9-4858-46C1-BA40-9DB4B767D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293" y="1278844"/>
            <a:ext cx="2460707" cy="2712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57685E-663F-40D1-8824-62E0CA38B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94" y="4078635"/>
            <a:ext cx="3149762" cy="2629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C18F67-E159-4B36-803D-AE52BCD9A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742" y="4078635"/>
            <a:ext cx="3335041" cy="26290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906882-08C0-4085-A9C4-04B6DA49EA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293" y="4078635"/>
            <a:ext cx="3143412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07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JANUARY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60A9C-CB6A-467D-842E-585D823CF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89" y="1141065"/>
            <a:ext cx="3143412" cy="273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283660-23B4-4D94-851A-4263812BD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344" y="1141065"/>
            <a:ext cx="3003422" cy="2724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D6777-D2A6-45AE-BF28-F71289D7D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599" y="1146826"/>
            <a:ext cx="2238483" cy="27191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0219FE-5B6A-4D45-A74F-D745D6BA9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89" y="3904394"/>
            <a:ext cx="2046368" cy="2819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F12C36-7F05-4C10-ACDA-933C9D731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589" y="3859015"/>
            <a:ext cx="3143411" cy="286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97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FEBRUARY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34711-F395-4629-98A2-317E5F77B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39" y="1141065"/>
            <a:ext cx="2868686" cy="2548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E3AE9-D5E5-46F7-937C-B24279609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712" y="1140773"/>
            <a:ext cx="2979612" cy="25482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3CEBE6-1747-4DE3-86F9-A93ED115A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911" y="1085864"/>
            <a:ext cx="2979612" cy="2603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098629-27BE-4CED-BED4-65DC1F4F8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01" y="4234324"/>
            <a:ext cx="2945061" cy="24046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779CD4-26C8-46EC-8DC5-FE0A10D6C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139" y="4257447"/>
            <a:ext cx="2647933" cy="24046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E15BD0-D0D8-4E1F-A453-A997C399F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3791" y="4257447"/>
            <a:ext cx="2502239" cy="23814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332E0B-4DE9-42A6-953C-61711EAAA5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4716" y="4257447"/>
            <a:ext cx="2980855" cy="23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89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FEBRUARY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0C22A5-FEA6-480F-9D7A-63CD325BF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264" y="1379163"/>
            <a:ext cx="3420836" cy="3111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9FBCA7-1951-472D-9F75-4AB4695AE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139" y="1379163"/>
            <a:ext cx="3343336" cy="311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4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107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AUGUST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CBC73-35E8-4DFD-9528-707A13408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16" y="1207004"/>
            <a:ext cx="3115110" cy="2581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368B1-3ADA-4F15-B5ED-4D7B2AC81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452" y="1207004"/>
            <a:ext cx="2434951" cy="2581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25B1C8-8623-4179-85C7-1AC17C701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629" y="1207003"/>
            <a:ext cx="2158948" cy="25816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2A18FE-DA5F-47E9-A1D9-C6DF20B44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803" y="1208150"/>
            <a:ext cx="2965091" cy="2585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17A803-C3F9-4BEA-8926-ED82855A8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116" y="3917581"/>
            <a:ext cx="2451728" cy="28061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E9481A-3F6F-4A52-84A3-E1302196C8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9362" y="3908772"/>
            <a:ext cx="3087017" cy="27532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19E2C0-946F-4DBD-981E-CC01AAC8E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400" y="3908772"/>
            <a:ext cx="3087017" cy="27996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A55091-04C7-4F42-9B7B-2F3A95782F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2638" y="3917581"/>
            <a:ext cx="2746611" cy="279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MARCH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E1727-3A0B-40CD-BA30-A459B4A9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141065"/>
            <a:ext cx="2113083" cy="2811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3157D-8B47-46B8-8AF5-A7962E6E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1" y="1065236"/>
            <a:ext cx="3305236" cy="2887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9212DD-80EC-4601-B540-B631A10DC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37062"/>
            <a:ext cx="2828985" cy="2943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8ADC03-9F83-4A83-B695-814CE9FFA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711" y="986803"/>
            <a:ext cx="2773438" cy="2959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CA4F9B-0B4A-4AA5-A48E-9896F6A97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26" y="4082936"/>
            <a:ext cx="2954411" cy="25791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0850BF-12B4-4C1E-A9EE-32B58CE3B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865" y="4114069"/>
            <a:ext cx="3057586" cy="2547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3A3B68-0F9E-4D26-9F20-4CDCF06CD5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613" y="4073421"/>
            <a:ext cx="1694133" cy="25886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30CB3A-4A4E-4686-88BE-1A2A9544D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8895" y="4114069"/>
            <a:ext cx="2679403" cy="254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55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MARCH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221AE7-EA43-418A-AC63-DAD4FBAF2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14" y="1280954"/>
            <a:ext cx="3164242" cy="4463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3A5273-6FD9-45A2-B768-ACC1116C1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740" y="1350218"/>
            <a:ext cx="3164243" cy="4392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248657-D56F-480A-AAF2-79A91533F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902" y="1280954"/>
            <a:ext cx="3164242" cy="44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23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APRIL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EBC19-A437-4BED-8A07-D18C55CBC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141066"/>
            <a:ext cx="2125520" cy="3014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6B260-7168-4E90-BF77-488678FC6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163" y="1141066"/>
            <a:ext cx="3295711" cy="3014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F83FED-AA7B-4D68-AC60-C68FB3544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903" y="1141066"/>
            <a:ext cx="2280731" cy="3014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54BCA9-0B88-4DE7-925F-9F341DFE0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663" y="1141065"/>
            <a:ext cx="3491926" cy="30144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A749C6-7EBF-4C5E-854F-B37D05889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14" y="4222218"/>
            <a:ext cx="2047263" cy="2506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382F75-A6E0-43B9-A0BD-D15E316323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9134" y="4226240"/>
            <a:ext cx="3197083" cy="25065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314445-9EC7-4E41-83A0-A09073F91F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4474" y="4216760"/>
            <a:ext cx="2819247" cy="25119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31004A-EFCF-4217-BE8B-9D5F897954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1230" y="4189174"/>
            <a:ext cx="1877949" cy="253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05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APRIL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202A2-4A2C-418F-B787-D76B8296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638" y="1376042"/>
            <a:ext cx="3840237" cy="3589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57930E-84BD-45E6-B25B-6DBC759B4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80680"/>
            <a:ext cx="3840237" cy="34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13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MAY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34EF0-F64A-4888-B85E-6361C2E9D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89" y="1276275"/>
            <a:ext cx="2368672" cy="29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3FE8D-268A-4FCF-A6E5-3C54942E9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075" y="1313806"/>
            <a:ext cx="3194111" cy="287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3982E7-CEE5-4DC2-AB3A-AED4CB325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1313806"/>
            <a:ext cx="3245700" cy="28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5CFAC7-EA48-45D1-BAA8-51109469B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63" y="4408376"/>
            <a:ext cx="2811537" cy="23466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91D658-1657-43D2-8E3A-680617BF1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074" y="4408376"/>
            <a:ext cx="2718379" cy="234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5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107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AUGUST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27199-7F4C-4BF0-8891-B4F75804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248949"/>
            <a:ext cx="3162741" cy="2581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31D82-1D0D-4FB5-9FE5-4A19D551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826" y="1248948"/>
            <a:ext cx="2946624" cy="2581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194D4B-8616-4BEB-9E9D-4D1BC91A9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921" y="1277626"/>
            <a:ext cx="3072919" cy="2581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5FACB9-A2A6-414F-9D43-5F198572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14" y="3933417"/>
            <a:ext cx="3200847" cy="29245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B47C7B-9F0F-4AB9-AA49-4981C396B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826" y="3930231"/>
            <a:ext cx="3034599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57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SEPTEMBER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95CB5-D127-432E-B75E-0A0BD35FF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141065"/>
            <a:ext cx="3200847" cy="2972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AAC396-9B8E-4820-B759-F56FAAA50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563" y="1141065"/>
            <a:ext cx="3256684" cy="297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B8B594-89A9-4102-8955-1A241BD05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349" y="1141065"/>
            <a:ext cx="3618349" cy="29722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1E87CB-0838-4F86-97BE-EA0B4A0EB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93" y="4152897"/>
            <a:ext cx="2706233" cy="26087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EF640-004A-4D5B-BD15-13CBC7FE1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7173" y="4152897"/>
            <a:ext cx="2758256" cy="26087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9B7ED1-8AEC-4662-B109-3595AB5C97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4176" y="4152897"/>
            <a:ext cx="3248030" cy="25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9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SEPTEMBER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EEB72-9107-442C-881A-C11D53374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141065"/>
            <a:ext cx="3143689" cy="3124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EF086D-801A-43AD-8DBF-BC423274A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869" y="1141065"/>
            <a:ext cx="3767612" cy="3124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F5519-F5F7-4E04-8CB9-7C6C704B7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047" y="1141066"/>
            <a:ext cx="3424684" cy="3124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97568C-F3BC-4C65-A83C-C5B00D377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69" y="4295847"/>
            <a:ext cx="2457975" cy="24653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B8264B-4341-4DAB-B6BD-5162B57A7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876" y="4326056"/>
            <a:ext cx="2858249" cy="2435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FD4B1F-7B54-45A8-8518-905754AB9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4357" y="4311227"/>
            <a:ext cx="2581412" cy="24653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F761CA-B5E2-48D3-AA62-16295DD8CF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8103" y="4326056"/>
            <a:ext cx="2559208" cy="24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85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SEPTEMBER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806E9-A564-4637-B07A-867C55E2A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81" y="1141065"/>
            <a:ext cx="3172268" cy="2629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0B245-FAAE-4210-8203-94D82DCC2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902" y="1141065"/>
            <a:ext cx="2653025" cy="262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0A4A31-354B-4582-BEEC-76F093DC4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080" y="1141065"/>
            <a:ext cx="2629267" cy="262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11105A-15E9-4A9B-909D-9F12EB39A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500" y="1115131"/>
            <a:ext cx="3039438" cy="26537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3178DB-5712-486F-BB88-E92FD13BC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81" y="3850546"/>
            <a:ext cx="2726475" cy="2907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336AFB-FBBE-4C77-9C1D-FBCD98CB65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668" y="3850546"/>
            <a:ext cx="3501964" cy="29076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A4004E-96B2-40AC-B0FF-3E0F838815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3343" y="3850546"/>
            <a:ext cx="3518727" cy="290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8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SEPTEMBER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45168-9B17-4677-BF5E-767F0A67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64" y="1141065"/>
            <a:ext cx="3187864" cy="2654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3FD1F-1DA1-49B2-BA10-C651AA856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718" y="1141065"/>
            <a:ext cx="2607317" cy="2654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6040FB-D3E8-4EBD-926E-B9D69CF8C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925" y="1141065"/>
            <a:ext cx="3187864" cy="2629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B6BD47-FBBF-4AE5-8895-8B27B2A8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64" y="4043859"/>
            <a:ext cx="3321294" cy="26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88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OCTOBER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571C4-A23A-4485-8751-48AEA7B28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141065"/>
            <a:ext cx="3168813" cy="2921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BFF96-B412-4162-A8DA-6B5FA9C0A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568" y="1141065"/>
            <a:ext cx="3181514" cy="2921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36A187-DC37-4172-A802-5CBFA7E64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618" y="1160116"/>
            <a:ext cx="3168813" cy="2883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483555-6757-44E6-9991-F1EB68C71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14" y="4151932"/>
            <a:ext cx="2706461" cy="2614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2E294B-5C89-460D-8E3F-FD1A5A611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618" y="4148577"/>
            <a:ext cx="2908382" cy="2646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7683DE-F588-4B57-9C66-2895E6C0D6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158" y="4177254"/>
            <a:ext cx="2998253" cy="26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4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FACEBOOK SOCIAL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OCTOBER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31768-89B6-4E7F-9B1C-38460B08F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4" y="1141065"/>
            <a:ext cx="3168813" cy="2876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BA988F-746D-4114-BC23-AFB77416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9" y="1143674"/>
            <a:ext cx="3289382" cy="2874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D93A1-2B12-4807-9505-DEB0F602A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453" y="1164879"/>
            <a:ext cx="3216614" cy="2829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FB9478-69E7-47D0-B870-AE2D34F21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14" y="4046338"/>
            <a:ext cx="3130711" cy="2749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CA4F4E-D1DC-4C35-A85D-54D4036C8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401" y="4017763"/>
            <a:ext cx="2590803" cy="2778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A37C53-DFE9-4B84-9045-06AB683D9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1280" y="4046337"/>
            <a:ext cx="3143412" cy="27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31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144</Words>
  <Application>Microsoft Office PowerPoint</Application>
  <PresentationFormat>Widescreen</PresentationFormat>
  <Paragraphs>48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Accounting Dept</dc:creator>
  <cp:lastModifiedBy>Accounting Dept</cp:lastModifiedBy>
  <cp:revision>26</cp:revision>
  <dcterms:created xsi:type="dcterms:W3CDTF">2021-05-06T22:14:26Z</dcterms:created>
  <dcterms:modified xsi:type="dcterms:W3CDTF">2021-05-11T17:23:03Z</dcterms:modified>
</cp:coreProperties>
</file>